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63" d="100"/>
          <a:sy n="63" d="100"/>
        </p:scale>
        <p:origin x="7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92561-8197-4B81-8445-59A652FD868E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C4360-E909-4EB8-B46E-92EF950F6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444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10000"/>
    </mc:Choice>
    <mc:Fallback>
      <p:transition spd="slow" advClick="0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92561-8197-4B81-8445-59A652FD868E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C4360-E909-4EB8-B46E-92EF950F6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413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10000"/>
    </mc:Choice>
    <mc:Fallback>
      <p:transition spd="slow" advClick="0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92561-8197-4B81-8445-59A652FD868E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C4360-E909-4EB8-B46E-92EF950F6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469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10000"/>
    </mc:Choice>
    <mc:Fallback>
      <p:transition spd="slow" advClick="0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92561-8197-4B81-8445-59A652FD868E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C4360-E909-4EB8-B46E-92EF950F6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560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10000"/>
    </mc:Choice>
    <mc:Fallback>
      <p:transition spd="slow" advClick="0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92561-8197-4B81-8445-59A652FD868E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C4360-E909-4EB8-B46E-92EF950F6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004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10000"/>
    </mc:Choice>
    <mc:Fallback>
      <p:transition spd="slow" advClick="0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92561-8197-4B81-8445-59A652FD868E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C4360-E909-4EB8-B46E-92EF950F6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205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10000"/>
    </mc:Choice>
    <mc:Fallback>
      <p:transition spd="slow" advClick="0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92561-8197-4B81-8445-59A652FD868E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C4360-E909-4EB8-B46E-92EF950F6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6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10000"/>
    </mc:Choice>
    <mc:Fallback>
      <p:transition spd="slow" advClick="0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92561-8197-4B81-8445-59A652FD868E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C4360-E909-4EB8-B46E-92EF950F6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340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10000"/>
    </mc:Choice>
    <mc:Fallback>
      <p:transition spd="slow" advClick="0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92561-8197-4B81-8445-59A652FD868E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C4360-E909-4EB8-B46E-92EF950F6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111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10000"/>
    </mc:Choice>
    <mc:Fallback>
      <p:transition spd="slow" advClick="0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92561-8197-4B81-8445-59A652FD868E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C4360-E909-4EB8-B46E-92EF950F6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72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10000"/>
    </mc:Choice>
    <mc:Fallback>
      <p:transition spd="slow" advClick="0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92561-8197-4B81-8445-59A652FD868E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C4360-E909-4EB8-B46E-92EF950F6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889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10000"/>
    </mc:Choice>
    <mc:Fallback>
      <p:transition spd="slow" advClick="0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92561-8197-4B81-8445-59A652FD868E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C4360-E909-4EB8-B46E-92EF950F6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547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0000" advClick="0" advTm="10000"/>
    </mc:Choice>
    <mc:Fallback>
      <p:transition spd="slow" advClick="0" advTm="10000"/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boutisrael.co.il/heb/freepage.php?id=997#top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e-IL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מתמודדים יקרים </a:t>
            </a:r>
            <a:r>
              <a:rPr lang="he-IL" dirty="0" smtClean="0"/>
              <a:t/>
            </a:r>
            <a:br>
              <a:rPr lang="he-IL" dirty="0" smtClean="0"/>
            </a:br>
            <a:r>
              <a:rPr lang="he-IL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שימו לב עליכם להכיר</a:t>
            </a:r>
            <a:br>
              <a:rPr lang="he-IL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he-IL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את כל האתרים המצולמים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b="1" dirty="0" smtClean="0">
                <a:solidFill>
                  <a:srgbClr val="FF0000"/>
                </a:solidFill>
              </a:rPr>
              <a:t>לכל אתר יש 10 שניות לזיהוי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457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1170" y="365125"/>
            <a:ext cx="8774650" cy="593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548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10000"/>
    </mc:Choice>
    <mc:Fallback>
      <p:transition spd="slow" advClick="0" advTm="1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226943" y="1279525"/>
            <a:ext cx="3452004" cy="721803"/>
          </a:xfrm>
        </p:spPr>
        <p:txBody>
          <a:bodyPr/>
          <a:lstStyle/>
          <a:p>
            <a:r>
              <a:rPr lang="he-IL" dirty="0" smtClean="0"/>
              <a:t>נחל לכיש אשדוד </a:t>
            </a:r>
            <a:endParaRPr lang="en-US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4245" y="311914"/>
            <a:ext cx="9264770" cy="695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427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10000"/>
    </mc:Choice>
    <mc:Fallback>
      <p:transition spd="slow" advClick="0" advTm="1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4248" y="555040"/>
            <a:ext cx="7426283" cy="556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771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10000"/>
    </mc:Choice>
    <mc:Fallback>
      <p:transition spd="slow" advClick="0" advTm="10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4634" y="0"/>
            <a:ext cx="5148352" cy="686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823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10000"/>
    </mc:Choice>
    <mc:Fallback>
      <p:transition spd="slow" advClick="0" advTm="10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3463" y="365125"/>
            <a:ext cx="8270711" cy="578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32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10000"/>
    </mc:Choice>
    <mc:Fallback>
      <p:transition spd="slow" advClick="0" advTm="10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1066800" y="1366043"/>
            <a:ext cx="10515600" cy="1325563"/>
          </a:xfrm>
        </p:spPr>
        <p:txBody>
          <a:bodyPr/>
          <a:lstStyle/>
          <a:p>
            <a:r>
              <a:rPr lang="he-IL" dirty="0" smtClean="0"/>
              <a:t>מוזיאון מזכרת בתיה ממושבות הברות </a:t>
            </a:r>
            <a:endParaRPr lang="en-US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7913" y="716067"/>
            <a:ext cx="7310887" cy="502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148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10000"/>
    </mc:Choice>
    <mc:Fallback>
      <p:transition spd="slow" advClick="0" advTm="10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5842" y="157999"/>
            <a:ext cx="5783652" cy="684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355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10000"/>
    </mc:Choice>
    <mc:Fallback>
      <p:transition spd="slow" advClick="0" advTm="10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3997" y="725557"/>
            <a:ext cx="9641425" cy="539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186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10000"/>
    </mc:Choice>
    <mc:Fallback>
      <p:transition spd="slow" advClick="0" advTm="10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208467" y="1690688"/>
            <a:ext cx="1450675" cy="1325563"/>
          </a:xfrm>
        </p:spPr>
        <p:txBody>
          <a:bodyPr/>
          <a:lstStyle/>
          <a:p>
            <a:r>
              <a:rPr lang="he-IL" dirty="0" smtClean="0"/>
              <a:t>גמלא</a:t>
            </a:r>
            <a:endParaRPr lang="en-US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5631" y="396725"/>
            <a:ext cx="7928122" cy="610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491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10000"/>
    </mc:Choice>
    <mc:Fallback>
      <p:transition spd="slow" advClick="0" advTm="10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ישראל ממעוף הציפור זכרו </a:t>
            </a:r>
            <a:r>
              <a:rPr lang="he-IL" dirty="0" err="1" smtClean="0"/>
              <a:t>הייטב</a:t>
            </a:r>
            <a:r>
              <a:rPr lang="he-IL" dirty="0" smtClean="0"/>
              <a:t> את האתרים הבאים 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http://www.aboutisrael.co.il/heb/freepage.php?id=997#top</a:t>
            </a:r>
            <a:endParaRPr lang="he-IL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438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10000"/>
    </mc:Choice>
    <mc:Fallback>
      <p:transition spd="slow" advClick="0" advTm="1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2319" y="365125"/>
            <a:ext cx="10541481" cy="656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872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מציין מיקום תוכן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5920" y="365125"/>
            <a:ext cx="8366760" cy="5447424"/>
          </a:xfrm>
          <a:prstGeom prst="rect">
            <a:avLst/>
          </a:prstGeom>
        </p:spPr>
      </p:pic>
      <p:sp>
        <p:nvSpPr>
          <p:cNvPr id="4" name="AutoShape 2" descr="תוצאת תמונה עבור אתרים בישרא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419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10000"/>
    </mc:Choice>
    <mc:Fallback>
      <p:transition spd="slow" advClick="0" advTm="10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7480" y="365125"/>
            <a:ext cx="7710487" cy="577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095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10000"/>
    </mc:Choice>
    <mc:Fallback>
      <p:transition spd="slow" advClick="0" advTm="10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3600" y="365125"/>
            <a:ext cx="7924800" cy="593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117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10000"/>
    </mc:Choice>
    <mc:Fallback>
      <p:transition spd="slow" advClick="0" advTm="10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7742" y="794226"/>
            <a:ext cx="9421178" cy="546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535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10000"/>
    </mc:Choice>
    <mc:Fallback>
      <p:transition spd="slow" advClick="0" advTm="10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7560" y="1248716"/>
            <a:ext cx="6724650" cy="501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98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10000"/>
    </mc:Choice>
    <mc:Fallback>
      <p:transition spd="slow" advClick="0" advTm="10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11880" y="365125"/>
            <a:ext cx="4968240" cy="663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800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10000"/>
    </mc:Choice>
    <mc:Fallback>
      <p:transition spd="slow" advClick="0" advTm="10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9764" y="1690688"/>
            <a:ext cx="7153275" cy="440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233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10000"/>
    </mc:Choice>
    <mc:Fallback>
      <p:transition spd="slow" advClick="0" advTm="10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6992" y="1690688"/>
            <a:ext cx="6308408" cy="472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507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10000"/>
    </mc:Choice>
    <mc:Fallback>
      <p:transition spd="slow" advClick="0" advTm="10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6960" y="1448899"/>
            <a:ext cx="7265670" cy="406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34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10000"/>
    </mc:Choice>
    <mc:Fallback>
      <p:transition spd="slow" advClick="0" advTm="10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4128" y="2088640"/>
            <a:ext cx="7083743" cy="405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565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10000"/>
    </mc:Choice>
    <mc:Fallback>
      <p:transition spd="slow" advClick="0" advTm="1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777" y="493069"/>
            <a:ext cx="9230263" cy="595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399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2712" y="874395"/>
            <a:ext cx="6491288" cy="48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33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10000"/>
    </mc:Choice>
    <mc:Fallback>
      <p:transition spd="slow" advClick="0" advTm="1000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24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10000"/>
    </mc:Choice>
    <mc:Fallback>
      <p:transition spd="slow" advClick="0" advTm="1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5517" y="277034"/>
            <a:ext cx="6580966" cy="658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94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3970" y="365125"/>
            <a:ext cx="7459333" cy="559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684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10000"/>
    </mc:Choice>
    <mc:Fallback>
      <p:transition spd="slow" advClick="0" advTm="1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006308" cy="608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370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10000"/>
    </mc:Choice>
    <mc:Fallback>
      <p:transition spd="slow" advClick="0" advTm="1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3304" y="76938"/>
            <a:ext cx="9057737" cy="678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29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10000"/>
    </mc:Choice>
    <mc:Fallback>
      <p:transition spd="slow" advClick="0" advTm="1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4407" y="216906"/>
            <a:ext cx="8339880" cy="618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616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10000"/>
    </mc:Choice>
    <mc:Fallback>
      <p:transition spd="slow" advClick="0" advTm="1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5721" y="603683"/>
            <a:ext cx="9040483" cy="603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408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10000"/>
    </mc:Choice>
    <mc:Fallback>
      <p:transition spd="slow" advClick="0" advTm="10000"/>
    </mc:Fallback>
  </mc:AlternateContent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1716</TotalTime>
  <Words>28</Words>
  <Application>Microsoft Office PowerPoint</Application>
  <PresentationFormat>מסך רחב</PresentationFormat>
  <Paragraphs>7</Paragraphs>
  <Slides>31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Times New Roman</vt:lpstr>
      <vt:lpstr>ערכת נושא Office</vt:lpstr>
      <vt:lpstr>מתמודדים יקרים  שימו לב עליכם להכיר את כל האתרים המצולמים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נחל לכיש אשדוד </vt:lpstr>
      <vt:lpstr>מצגת של PowerPoint‏</vt:lpstr>
      <vt:lpstr>מצגת של PowerPoint‏</vt:lpstr>
      <vt:lpstr>מצגת של PowerPoint‏</vt:lpstr>
      <vt:lpstr>מוזיאון מזכרת בתיה ממושבות הברות </vt:lpstr>
      <vt:lpstr>מצגת של PowerPoint‏</vt:lpstr>
      <vt:lpstr>מצגת של PowerPoint‏</vt:lpstr>
      <vt:lpstr>גמלא</vt:lpstr>
      <vt:lpstr>ישראל ממעוף הציפור זכרו הייטב את האתרים הבאים 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Windows User</dc:creator>
  <cp:lastModifiedBy>Windows User</cp:lastModifiedBy>
  <cp:revision>8</cp:revision>
  <dcterms:created xsi:type="dcterms:W3CDTF">2018-01-07T05:51:27Z</dcterms:created>
  <dcterms:modified xsi:type="dcterms:W3CDTF">2018-01-10T06:09:44Z</dcterms:modified>
</cp:coreProperties>
</file>